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12"/>
  </p:notesMasterIdLst>
  <p:handoutMasterIdLst>
    <p:handoutMasterId r:id="rId13"/>
  </p:handoutMasterIdLst>
  <p:sldIdLst>
    <p:sldId id="257" r:id="rId2"/>
    <p:sldId id="263" r:id="rId3"/>
    <p:sldId id="1696" r:id="rId4"/>
    <p:sldId id="1692" r:id="rId5"/>
    <p:sldId id="1695" r:id="rId6"/>
    <p:sldId id="1697" r:id="rId7"/>
    <p:sldId id="1698" r:id="rId8"/>
    <p:sldId id="265" r:id="rId9"/>
    <p:sldId id="261" r:id="rId10"/>
    <p:sldId id="260" r:id="rId1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3812EF06-091B-C649-9B36-3440909AA471}">
          <p14:sldIdLst>
            <p14:sldId id="257"/>
            <p14:sldId id="263"/>
          </p14:sldIdLst>
        </p14:section>
        <p14:section name="graph iOS sdk" id="{0E57BD4B-A481-2C4D-A7D6-95803AC9D450}">
          <p14:sldIdLst>
            <p14:sldId id="1696"/>
            <p14:sldId id="1692"/>
            <p14:sldId id="1695"/>
          </p14:sldIdLst>
        </p14:section>
        <p14:section name="graph rest api in ios" id="{669A00C1-423B-6F43-8ADE-280867AD41EA}">
          <p14:sldIdLst>
            <p14:sldId id="1697"/>
            <p14:sldId id="1698"/>
            <p14:sldId id="265"/>
          </p14:sldIdLst>
        </p14:section>
        <p14:section name="outro" id="{5EDE06FE-41B8-A44F-B73C-D701A9879EB7}">
          <p14:sldIdLst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8950" autoAdjust="0"/>
    <p:restoredTop sz="68770" autoAdjust="0"/>
  </p:normalViewPr>
  <p:slideViewPr>
    <p:cSldViewPr snapToGrid="0">
      <p:cViewPr varScale="1">
        <p:scale>
          <a:sx n="137" d="100"/>
          <a:sy n="137" d="100"/>
        </p:scale>
        <p:origin x="232" y="4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6/12/19 9:14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6/12/19 9:14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6/12/19 9:14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6/12/19 9:14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049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Developers can leverage the Microsoft Graph REST API in any type of application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Microsoft also provides a native iOS SDK for the Microsoft Graph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Abstracts the details of working with a REST API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SDK provides a fluent API for creating requests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MSAL iOS SDK is not compatible with the iOS SDK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6/12/19 9:14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5427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Just like the Azure AD MSAL iOS SDK…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The Microsoft Graph team provides an iOS SDK for native iOS applications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Add this to your project using </a:t>
            </a:r>
            <a:r>
              <a:rPr lang="en-US" dirty="0" err="1"/>
              <a:t>podfile</a:t>
            </a:r>
            <a:endParaRPr lang="en-US" dirty="0"/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pod '</a:t>
            </a:r>
            <a:r>
              <a:rPr lang="en-US" sz="900" b="0" i="0" kern="1200" dirty="0" err="1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MSGraphSDK</a:t>
            </a:r>
            <a:r>
              <a:rPr lang="en-US" sz="900" b="0" i="0" kern="1200" dirty="0">
                <a:solidFill>
                  <a:schemeClr val="tx1"/>
                </a:solidFill>
                <a:effectLst/>
                <a:latin typeface="Segoe UI Light" pitchFamily="34" charset="0"/>
                <a:ea typeface="+mn-ea"/>
                <a:cs typeface="+mn-cs"/>
              </a:rPr>
              <a:t>', '~&gt; 0.10</a:t>
            </a:r>
            <a:endParaRPr lang="en-US" dirty="0"/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 err="1"/>
              <a:t>CocoaPods</a:t>
            </a:r>
            <a:r>
              <a:rPr lang="en-US" dirty="0"/>
              <a:t> is a build &amp; package management tool commonly used in iOS development</a:t>
            </a:r>
          </a:p>
          <a:p>
            <a:pPr marL="388712" lvl="1" indent="-171450">
              <a:buFont typeface="Arial" panose="020B0604020202020204" pitchFamily="34" charset="0"/>
              <a:buChar char="•"/>
            </a:pPr>
            <a:r>
              <a:rPr lang="en-US" dirty="0"/>
              <a:t>Similar to </a:t>
            </a:r>
            <a:r>
              <a:rPr lang="en-US" dirty="0" err="1"/>
              <a:t>MSBuild</a:t>
            </a:r>
            <a:r>
              <a:rPr lang="en-US" dirty="0"/>
              <a:t> + NuGet in a .NET project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6/12/19 9:14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00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6/12/19 9:14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6/12/19 9:14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6/12/19 9:14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8279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50" r:id="rId27"/>
    <p:sldLayoutId id="2147484551" r:id="rId2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graph/msgraph-sdk-io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microsoftgraph/msgraph-sdk-ios-nxoauth2-adapter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iOS native apps with the Microsoft Graph REST API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Integrate the Microsoft Graph into an app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3722689" cy="917575"/>
          </a:xfrm>
        </p:spPr>
        <p:txBody>
          <a:bodyPr/>
          <a:lstStyle/>
          <a:p>
            <a:r>
              <a:rPr lang="en-US" sz="2800" dirty="0"/>
              <a:t>Building Microsoft </a:t>
            </a:r>
            <a:br>
              <a:rPr lang="en-US" sz="2800" dirty="0"/>
            </a:br>
            <a:r>
              <a:rPr lang="en-US" sz="2800" dirty="0"/>
              <a:t>Graph applications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8" y="2574721"/>
            <a:ext cx="3914774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Microsoft Graph iOS SDK</a:t>
            </a:r>
          </a:p>
          <a:p>
            <a:pPr>
              <a:spcBef>
                <a:spcPts val="1200"/>
              </a:spcBef>
            </a:pPr>
            <a:r>
              <a:rPr lang="en-US" sz="2000" dirty="0" err="1"/>
              <a:t>GraphServiceClient</a:t>
            </a:r>
            <a:endParaRPr lang="en-US" sz="2000" dirty="0"/>
          </a:p>
          <a:p>
            <a:pPr>
              <a:spcBef>
                <a:spcPts val="1200"/>
              </a:spcBef>
            </a:pPr>
            <a:r>
              <a:rPr lang="en-US" sz="2000" dirty="0"/>
              <a:t>Making Requests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Microsoft Graph REST API SDK</a:t>
            </a:r>
          </a:p>
        </p:txBody>
      </p:sp>
      <p:pic>
        <p:nvPicPr>
          <p:cNvPr id="10" name="Picture 9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254A3C78-410B-41D6-8FB3-74DA900C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02552" y="0"/>
            <a:ext cx="793392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AF176-1129-334E-A62E-F5331AFF4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iOS SDK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C9D3646C-EA60-B44A-9AFB-FE1CFB51FD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570208"/>
          </a:xfrm>
        </p:spPr>
        <p:txBody>
          <a:bodyPr/>
          <a:lstStyle/>
          <a:p>
            <a:r>
              <a:rPr lang="en-US" dirty="0"/>
              <a:t>Microsoft Graph REST API always available to all application types</a:t>
            </a:r>
          </a:p>
          <a:p>
            <a:endParaRPr lang="en-US" dirty="0"/>
          </a:p>
          <a:p>
            <a:r>
              <a:rPr lang="en-US" dirty="0"/>
              <a:t>Microsoft Graph iOS SDK abstracts the specifics of calling the REST API</a:t>
            </a:r>
          </a:p>
          <a:p>
            <a:r>
              <a:rPr lang="en-US" dirty="0"/>
              <a:t>	 </a:t>
            </a:r>
            <a:r>
              <a:rPr lang="en-US" dirty="0">
                <a:hlinkClick r:id="rId3"/>
              </a:rPr>
              <a:t>https://github.com/microsoftgraph/msgraph-sdk-ios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r>
              <a:rPr lang="en-US" dirty="0"/>
              <a:t>Handles updating HTTP request headers and other details required by the REST API</a:t>
            </a:r>
          </a:p>
          <a:p>
            <a:endParaRPr lang="en-US" dirty="0"/>
          </a:p>
          <a:p>
            <a:r>
              <a:rPr lang="en-US" dirty="0"/>
              <a:t>Use ADAL iOS SDK for the Azure AD v1 endpoint</a:t>
            </a:r>
          </a:p>
          <a:p>
            <a:r>
              <a:rPr lang="en-US" dirty="0"/>
              <a:t>Use NXOAuth2 for the Azure AD v2 endpoint</a:t>
            </a:r>
          </a:p>
          <a:p>
            <a:r>
              <a:rPr lang="en-US" dirty="0">
                <a:hlinkClick r:id="rId4"/>
              </a:rPr>
              <a:t>https://github.com/microsoftgraph/msgraph-sdk-ios-nxoauth2-adapter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106534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DABE6CC-6A72-454B-B6F9-4D9DFD21B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899477"/>
            <a:ext cx="9878397" cy="3629025"/>
          </a:xfrm>
        </p:spPr>
        <p:txBody>
          <a:bodyPr/>
          <a:lstStyle/>
          <a:p>
            <a:r>
              <a:rPr lang="en-US" dirty="0"/>
              <a:t>Integrating Microsoft Graph</a:t>
            </a:r>
            <a:br>
              <a:rPr lang="en-US" dirty="0"/>
            </a:br>
            <a:r>
              <a:rPr lang="en-US" dirty="0"/>
              <a:t>for iOS apps</a:t>
            </a:r>
          </a:p>
        </p:txBody>
      </p:sp>
    </p:spTree>
    <p:extLst>
      <p:ext uri="{BB962C8B-B14F-4D97-AF65-F5344CB8AC3E}">
        <p14:creationId xmlns:p14="http://schemas.microsoft.com/office/powerpoint/2010/main" val="208826688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AF33AF40-7F14-D248-BDC1-9369AEC9A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Microsoft Graph’s iOS SDK to the App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F53215-9FD1-D749-88E0-1723B6D9012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2154436"/>
          </a:xfrm>
        </p:spPr>
        <p:txBody>
          <a:bodyPr/>
          <a:lstStyle/>
          <a:p>
            <a:r>
              <a:rPr lang="en-US" dirty="0"/>
              <a:t>Microsoft Graph provides an iOS implementation of the SDK</a:t>
            </a:r>
          </a:p>
          <a:p>
            <a:endParaRPr lang="en-US" dirty="0"/>
          </a:p>
          <a:p>
            <a:r>
              <a:rPr lang="en-US" dirty="0"/>
              <a:t>Similar to the other libraries, use </a:t>
            </a:r>
            <a:r>
              <a:rPr lang="en-US" dirty="0" err="1"/>
              <a:t>CocoaPods</a:t>
            </a:r>
            <a:r>
              <a:rPr lang="en-US" dirty="0"/>
              <a:t> to add the Microsoft Graph iOS SDK to the project</a:t>
            </a:r>
          </a:p>
          <a:p>
            <a:endParaRPr lang="en-US" dirty="0"/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pod '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MSGraphSDK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', '~&gt; 0.10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473216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0CA5B7-CFB1-1F4C-AC91-29705B56B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Graph REST API in iOS Apps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EA3C33-D495-814E-84C8-B4D83B79F4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1785104"/>
          </a:xfrm>
        </p:spPr>
        <p:txBody>
          <a:bodyPr/>
          <a:lstStyle/>
          <a:p>
            <a:r>
              <a:rPr lang="en-US" dirty="0"/>
              <a:t>Microsoft Graph iOS SDK is not compatible with the MSAL iOS SDK</a:t>
            </a:r>
          </a:p>
          <a:p>
            <a:endParaRPr lang="en-US" dirty="0"/>
          </a:p>
          <a:p>
            <a:r>
              <a:rPr lang="en-US" dirty="0"/>
              <a:t>In order to use the Azure AD OAuth2 v2 endpoint: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 NXOAuth2 + Microsoft Graph iOS SDK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Use MSAL iOS + Microsoft Graph REST API</a:t>
            </a:r>
          </a:p>
        </p:txBody>
      </p:sp>
    </p:spTree>
    <p:extLst>
      <p:ext uri="{BB962C8B-B14F-4D97-AF65-F5344CB8AC3E}">
        <p14:creationId xmlns:p14="http://schemas.microsoft.com/office/powerpoint/2010/main" val="155571181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475A44E-60F5-A04F-9BD3-702028A11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Calling the Microsoft Graph REST API from Objective-C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AD40006-FA37-B841-B375-74B1FA0EE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0610" y="1160183"/>
            <a:ext cx="9135254" cy="5700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3511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467</Words>
  <Application>Microsoft Macintosh PowerPoint</Application>
  <PresentationFormat>Custom</PresentationFormat>
  <Paragraphs>65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Courier New</vt:lpstr>
      <vt:lpstr>Segoe UI</vt:lpstr>
      <vt:lpstr>Segoe UI Light</vt:lpstr>
      <vt:lpstr>Segoe UI Semibold</vt:lpstr>
      <vt:lpstr>Wingdings</vt:lpstr>
      <vt:lpstr>Office 365 PPT Template - 2017</vt:lpstr>
      <vt:lpstr>Build iOS native apps with the Microsoft Graph REST API</vt:lpstr>
      <vt:lpstr>Building Microsoft  Graph applications</vt:lpstr>
      <vt:lpstr>Microsoft Graph iOS SDK</vt:lpstr>
      <vt:lpstr>Integrating Microsoft Graph for iOS apps</vt:lpstr>
      <vt:lpstr>Add Microsoft Graph’s iOS SDK to the App</vt:lpstr>
      <vt:lpstr>Microsoft Graph REST API in iOS Apps</vt:lpstr>
      <vt:lpstr>Calling the Microsoft Graph REST API from Objective-C</vt:lpstr>
      <vt:lpstr>Demo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2019-06-12T13:36:58Z</dcterms:modified>
</cp:coreProperties>
</file>

<file path=docProps/thumbnail.jpeg>
</file>